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6D99E-2B82-4598-B154-2F4EEC73E419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B135A-5A0B-4BF1-A524-588FDEDEDC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0932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59CF-B77E-457F-89D7-D232A060C3D9}" type="datetime1">
              <a:rPr lang="pl-PL" smtClean="0"/>
              <a:t>2015-05-27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A5ED-EFFE-4C1F-9F9B-1F2CE15BCA4B}" type="datetime1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DB87-5A1C-4106-AF4E-F92356E7E56C}" type="datetime1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914-BFFB-44C0-9B89-E93732FF324E}" type="datetime1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56BA-4333-4D1F-AD7E-F03F1D31AAB1}" type="datetime1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850B-9C07-4E25-811B-C5D769FA31F9}" type="datetime1">
              <a:rPr lang="pl-PL" smtClean="0"/>
              <a:t>2015-05-27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CF4F-FF92-4E63-A870-2ED68D97E913}" type="datetime1">
              <a:rPr lang="pl-PL" smtClean="0"/>
              <a:t>2015-05-27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CE7-130D-4AF0-A54B-EFAE7EB02A46}" type="datetime1">
              <a:rPr lang="pl-PL" smtClean="0"/>
              <a:t>2015-05-27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1053-93AF-40E8-9937-6033984D5B7B}" type="datetime1">
              <a:rPr lang="pl-PL" smtClean="0"/>
              <a:t>2015-05-27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9D-AD74-4BFD-B8C1-0DC7F2F5C5C9}" type="datetime1">
              <a:rPr lang="pl-PL" smtClean="0"/>
              <a:t>2015-05-27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11DF-C796-4305-AE88-069E4A3FECC7}" type="datetime1">
              <a:rPr lang="pl-PL" smtClean="0"/>
              <a:t>2015-05-27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27C5FF-86E7-448A-BC97-2329BD076A4A}" type="datetime1">
              <a:rPr lang="pl-PL" smtClean="0"/>
              <a:t>2015-05-27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41ABE6-0006-4A28-9D92-1EAB942FA80A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6176" y="2349000"/>
            <a:ext cx="7851648" cy="2160000"/>
          </a:xfrm>
        </p:spPr>
        <p:txBody>
          <a:bodyPr rIns="0" anchor="ctr" anchorCtr="0">
            <a:noAutofit/>
          </a:bodyPr>
          <a:lstStyle/>
          <a:p>
            <a:pPr algn="ctr"/>
            <a:r>
              <a:rPr lang="pl-PL" sz="7200" dirty="0" smtClean="0">
                <a:solidFill>
                  <a:schemeClr val="tx1"/>
                </a:solidFill>
              </a:rPr>
              <a:t>Cztery fazy rozwiązania zadania</a:t>
            </a:r>
            <a:endParaRPr lang="pl-PL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20000"/>
            <a:ext cx="8229600" cy="972000"/>
          </a:xfrm>
        </p:spPr>
        <p:txBody>
          <a:bodyPr tIns="0" anchor="ctr" anchorCtr="0"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tx1"/>
                </a:solidFill>
              </a:rPr>
              <a:t>1. ZROZUMIENIE ZADANIA</a:t>
            </a:r>
            <a:endParaRPr lang="pl-PL" sz="5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marL="648000" indent="-6480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niewiadome? Czego szukamy?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 chcemy znaleźć?</a:t>
            </a:r>
          </a:p>
          <a:p>
            <a:pPr marL="648000" indent="-6480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dane? Co wiemy o zadaniu?</a:t>
            </a:r>
          </a:p>
          <a:p>
            <a:pPr marL="648000" indent="-6480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Jaki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warunek?</a:t>
            </a:r>
          </a:p>
          <a:p>
            <a:pPr marL="648000" indent="-6480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warunek można spełnić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92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20000"/>
            <a:ext cx="8229600" cy="1872000"/>
          </a:xfrm>
        </p:spPr>
        <p:txBody>
          <a:bodyPr tIns="0" anchor="ctr" anchorCtr="0"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tx1"/>
                </a:solidFill>
              </a:rPr>
              <a:t>2. UKŁADANIE PLANU ROZWIĄZANIA</a:t>
            </a:r>
            <a:endParaRPr lang="pl-PL" sz="5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 anchor="ctr" anchorCtr="0">
            <a:normAutofit/>
          </a:bodyPr>
          <a:lstStyle/>
          <a:p>
            <a:pPr marL="648000" indent="-6480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znasz jakieś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podobne zadanie?</a:t>
            </a:r>
          </a:p>
          <a:p>
            <a:pPr marL="648000" indent="-6480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Zrób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rysunek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20000"/>
            <a:ext cx="8229600" cy="1872000"/>
          </a:xfrm>
        </p:spPr>
        <p:txBody>
          <a:bodyPr tIns="0" anchor="ctr" anchorCtr="0"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tx1"/>
                </a:solidFill>
              </a:rPr>
              <a:t>3. </a:t>
            </a:r>
            <a:r>
              <a:rPr lang="pl-PL" sz="5400" b="1" dirty="0">
                <a:solidFill>
                  <a:schemeClr val="tx1"/>
                </a:solidFill>
              </a:rPr>
              <a:t>WYKONYWANIE PLANU</a:t>
            </a:r>
            <a:br>
              <a:rPr lang="pl-PL" sz="5400" b="1" dirty="0">
                <a:solidFill>
                  <a:schemeClr val="tx1"/>
                </a:solidFill>
              </a:rPr>
            </a:br>
            <a:r>
              <a:rPr lang="pl-PL" sz="5400" b="1" dirty="0">
                <a:solidFill>
                  <a:schemeClr val="tx1"/>
                </a:solidFill>
              </a:rPr>
              <a:t>ROZWIĄZANIA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 anchor="ctr" anchorCtr="0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Sprawdzaj każdy krok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4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20000"/>
            <a:ext cx="8229600" cy="1872000"/>
          </a:xfrm>
        </p:spPr>
        <p:txBody>
          <a:bodyPr tIns="0" anchor="ctr" anchorCtr="0"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tx1"/>
                </a:solidFill>
              </a:rPr>
              <a:t>4. </a:t>
            </a:r>
            <a:r>
              <a:rPr lang="pl-PL" sz="5400" b="1" dirty="0">
                <a:solidFill>
                  <a:schemeClr val="tx1"/>
                </a:solidFill>
              </a:rPr>
              <a:t>SPOGLĄDANIE WSTECZ</a:t>
            </a:r>
            <a:r>
              <a:rPr lang="pl-PL" sz="5400" dirty="0">
                <a:solidFill>
                  <a:schemeClr val="tx1"/>
                </a:solidFill>
              </a:rPr>
              <a:t/>
            </a:r>
            <a:br>
              <a:rPr lang="pl-PL" sz="5400" dirty="0">
                <a:solidFill>
                  <a:schemeClr val="tx1"/>
                </a:solidFill>
              </a:rPr>
            </a:br>
            <a:r>
              <a:rPr lang="pl-PL" sz="5400" b="1" dirty="0">
                <a:solidFill>
                  <a:schemeClr val="tx1"/>
                </a:solidFill>
              </a:rPr>
              <a:t>NA ROZWIĄZANE ZADANIE</a:t>
            </a:r>
            <a:endParaRPr lang="pl-PL" sz="5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 anchor="ctr" anchorCtr="0">
            <a:noAutofit/>
          </a:bodyPr>
          <a:lstStyle/>
          <a:p>
            <a:pPr marL="648000" indent="-6480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możesz:</a:t>
            </a:r>
          </a:p>
          <a:p>
            <a:pPr marL="648000" lvl="1" indent="-648000">
              <a:spcBef>
                <a:spcPts val="0"/>
              </a:spcBef>
              <a:buSzPct val="100000"/>
            </a:pP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sprawdzić wynik?</a:t>
            </a:r>
          </a:p>
          <a:p>
            <a:pPr marL="648000" lvl="1" indent="-648000">
              <a:spcBef>
                <a:spcPts val="0"/>
              </a:spcBef>
              <a:buSzPct val="100000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sprawdzić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tok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rozumowania?</a:t>
            </a:r>
          </a:p>
          <a:p>
            <a:pPr marL="648000" lvl="1" indent="-648000">
              <a:spcBef>
                <a:spcPts val="0"/>
              </a:spcBef>
              <a:buSzPct val="100000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otrzymać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wynik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 inny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sposób?</a:t>
            </a:r>
          </a:p>
          <a:p>
            <a:pPr marL="648000" indent="-6480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nie mógłbyś tego zrobić jeszcze inaczej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ABE6-0006-4A28-9D92-1EAB942FA80A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4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Rozwijanie-myślenia-matematycznego</Template>
  <TotalTime>84</TotalTime>
  <Words>56</Words>
  <Application>Microsoft Office PowerPoint</Application>
  <PresentationFormat>Pokaz na ekranie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Przepływ</vt:lpstr>
      <vt:lpstr>Cztery fazy rozwiązania zadania</vt:lpstr>
      <vt:lpstr>1. ZROZUMIENIE ZADANIA</vt:lpstr>
      <vt:lpstr>2. UKŁADANIE PLANU ROZWIĄZANIA</vt:lpstr>
      <vt:lpstr>3. WYKONYWANIE PLANU ROZWIĄZANIA</vt:lpstr>
      <vt:lpstr>4. SPOGLĄDANIE WSTECZ NA ROZWIĄZANE ZADANIE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</dc:creator>
  <cp:lastModifiedBy>Sylwia</cp:lastModifiedBy>
  <cp:revision>29</cp:revision>
  <dcterms:created xsi:type="dcterms:W3CDTF">2015-05-27T17:28:49Z</dcterms:created>
  <dcterms:modified xsi:type="dcterms:W3CDTF">2015-05-27T20:54:53Z</dcterms:modified>
</cp:coreProperties>
</file>