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23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BF688-37DC-49AA-B7C2-E83BE8667E4B}" type="datetimeFigureOut">
              <a:rPr lang="pl-PL" smtClean="0"/>
              <a:t>2015-05-27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C684F-B6A0-4D77-8EE2-82B65852D7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051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2E43-21EB-4109-AB32-D4F598372314}" type="datetime1">
              <a:rPr lang="pl-PL" smtClean="0"/>
              <a:t>2015-05-27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3D126-0C08-4245-9258-F4625A84A280}" type="datetime1">
              <a:rPr lang="pl-PL" smtClean="0"/>
              <a:t>2015-05-27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C8E5-F61F-4421-9598-2D5C3EE372CE}" type="datetime1">
              <a:rPr lang="pl-PL" smtClean="0"/>
              <a:t>2015-05-27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6A44-476C-4F50-A5B5-015855CCE9FB}" type="datetime1">
              <a:rPr lang="pl-PL" smtClean="0"/>
              <a:t>2015-05-27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FD54-6889-4D31-8A02-2CC3A9EA132B}" type="datetime1">
              <a:rPr lang="pl-PL" smtClean="0"/>
              <a:t>2015-05-27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89DC2-8CD6-4837-8C49-4B7F7DEA0752}" type="datetime1">
              <a:rPr lang="pl-PL" smtClean="0"/>
              <a:t>2015-05-27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A59A-C0A5-48A7-A3ED-E4CB526C0571}" type="datetime1">
              <a:rPr lang="pl-PL" smtClean="0"/>
              <a:t>2015-05-27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01245-DE1F-480A-A5E3-99C1DBDAAB00}" type="datetime1">
              <a:rPr lang="pl-PL" smtClean="0"/>
              <a:t>2015-05-27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AB433-50D3-4869-8E7F-7FE8F3B0FA96}" type="datetime1">
              <a:rPr lang="pl-PL" smtClean="0"/>
              <a:t>2015-05-27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4ADA-DA57-4E4A-B063-6F90823EE25C}" type="datetime1">
              <a:rPr lang="pl-PL" smtClean="0"/>
              <a:t>2015-05-27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41A4C-8517-4C81-8A41-6CD024C8D1B1}" type="datetime1">
              <a:rPr lang="pl-PL" smtClean="0"/>
              <a:t>2015-05-27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20F0EB-4B16-4DD4-9799-D4503E5ED195}" type="datetime1">
              <a:rPr lang="pl-PL" smtClean="0"/>
              <a:t>2015-05-27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B15F78-4171-4681-A5F3-B71D43BC1811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000" y="4482000"/>
            <a:ext cx="2376000" cy="2376000"/>
          </a:xfrm>
          <a:prstGeom prst="rect">
            <a:avLst/>
          </a:prstGeom>
        </p:spPr>
      </p:pic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46176" y="1772816"/>
            <a:ext cx="7851648" cy="2088232"/>
          </a:xfrm>
        </p:spPr>
        <p:txBody>
          <a:bodyPr rIns="0" anchor="ctr" anchorCtr="0">
            <a:noAutofit/>
          </a:bodyPr>
          <a:lstStyle/>
          <a:p>
            <a:pPr algn="ctr"/>
            <a:r>
              <a:rPr lang="pl-PL" sz="7200" b="1" dirty="0">
                <a:solidFill>
                  <a:schemeClr val="tx1"/>
                </a:solidFill>
              </a:rPr>
              <a:t>Rozwijanie myślenia </a:t>
            </a:r>
            <a:r>
              <a:rPr lang="pl-PL" sz="7200" b="1" dirty="0" smtClean="0">
                <a:solidFill>
                  <a:schemeClr val="tx1"/>
                </a:solidFill>
              </a:rPr>
              <a:t>matematycznego</a:t>
            </a:r>
            <a:endParaRPr lang="pl-PL" sz="7200" dirty="0">
              <a:solidFill>
                <a:schemeClr val="tx1"/>
              </a:solidFill>
            </a:endParaRP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533400" y="4005064"/>
            <a:ext cx="7854696" cy="792088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>
                <a:latin typeface="+mj-lt"/>
              </a:rPr>
              <a:t>Zadania z treścią – ćwiczenia</a:t>
            </a:r>
            <a:endParaRPr lang="pl-PL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921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9.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Wojtek i Kuba zbierali pocztówki. Wojtek miał ich 10, a Kuba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 5 więcej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Kuba podarował Wojtkowi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 pocztówki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O ile więcej pocztówek ma teraz Kuba?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10.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Gospodyni zbierała jabłka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 skrzynki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Każdego dnia było ich dwa razy więcej niż poprzedniego. Po 12 dniach skrzynka była pełna. Którego dnia jabłka wypełniły połowę skrzynki?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11.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Gąsienica wspina się na pień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 wysokości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4 metrów. Każdego dnia pokonuje dwa metry wysokości. Każdej nocy osuwa się w dół o jeden metr. Po ilu dniach gąsienica wejdzie na szczyt słupa?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12.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Żwirek potrzebował 2 litry wody. Poszedł nad rzekę z dwoma naczyniami o pojemności: 8 litrów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 3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litry. Jak za pomocą tych naczyń ma odmierzyć potrzebną ilość wody?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13.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Dwóch ojców i dwóch synów poszło do sklepu po napoje.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Po powrocie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jeden z nich powiedział: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„Każdy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z nas kupił jeden napój.”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 drugi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dodał: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„A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więc kupiliśmy razem 3 napoje.” Wyjaśnij, jak to możliwe?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14.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Adam kładąc co 1 centymetr kamyk, ułożył 12-centymetrową ścieżkę. Ile użył kamyków?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15.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Cztery zające wybrały się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na spacer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Pokonały 16 kilometrów. Ile kilometrów przeszedł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każdy z nich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16.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Na każdej z czterech ścian pokoju wisi jeden obraz i naprzeciwko każdego obrazu wisi jeden obraz. Ile obrazów wisi w tym pokoju?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17.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Magda jechała pociągiem. Kiedy pociąg pokonywał ostry zakręt, Magda zauważyła, że przed jej wagonem są jeszcze 3 wagony,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 za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jej wagonem jeszcze 2.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Ile wagonów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miał pociąg?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18.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 ilu miejscach trzeba przełamać kij, żeby otrzymać 3 małe kije?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 jednej rękawiczce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jest 5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palców. Ile palców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jest w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czterech parach rękawiczek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l-P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9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19.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Marysia ponumerowała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strony w zeszycie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od dziesiątej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 dwudziestej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Ile stron ponumerowała?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20.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Gospodarz hodował kury i króliki. Kiedy liczył ich głowy, było ich 100. Kiedy liczył ich nogi, było ich 240. Ile hodował kur?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2.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04000"/>
          </a:xfrm>
        </p:spPr>
        <p:txBody>
          <a:bodyPr anchor="ctr" anchorCtr="1">
            <a:normAutofit lnSpcReduction="10000"/>
          </a:bodyPr>
          <a:lstStyle/>
          <a:p>
            <a:pPr marL="0" lv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Gosia poprosiła 3 koleżanki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 dwóch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kolegów, żeby pomogli jej w zbieraniu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owoców w ogrodzie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babci. Dzieci nazbierały kilka skrzynek. Babcia Gosi poczęstowała każde z dzieci soczystą gruszką. Ile owoców zjadły dzieci?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8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3.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Grześ mieszka razem z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siostrą i rodzicami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Mama poprosiła go, żeby przygotował sztućce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 obiadu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: dla każdego łyżkę, nóż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 widelec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Ile sztućców ułożył Grześ na stole?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8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4.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Drwal ma pociąć 8-metrowy pień drzewa na metrowe kawałki.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Za każde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przecięcie dostaje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 złote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Ile złotych zarobi drwal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za pocięcie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tego pnia?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5.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Trzej projektanci pracowali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12 godzin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Ile godzin pracował każdy z nich?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6.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 rodzinie Kalinowskich są trzy siostry. Każda z nich ma brata.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Ile dzieci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jest w tej rodzinie?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7.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W rodzinie Górczyńskich jest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 braci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. Każdy brat ma jedną siostrę. Z ilu osób składa się ta rodzina wraz z rodzicami?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12000"/>
            <a:ext cx="8229600" cy="1152128"/>
          </a:xfrm>
        </p:spPr>
        <p:txBody>
          <a:bodyPr tIns="0" anchor="ctr" anchorCtr="0">
            <a:normAutofit/>
          </a:bodyPr>
          <a:lstStyle/>
          <a:p>
            <a:pPr algn="ctr"/>
            <a:r>
              <a:rPr lang="pl-PL" sz="6000" b="1" dirty="0" smtClean="0">
                <a:solidFill>
                  <a:schemeClr val="tx1"/>
                </a:solidFill>
              </a:rPr>
              <a:t>Zadanie 8.</a:t>
            </a:r>
            <a:endParaRPr lang="pl-PL" sz="60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 anchor="ctr" anchorCtr="1"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Mama Jakuba ma dwie klepsydry. W jednej piasek przesypuje się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 ciągu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5 minut. W drugiej w ciągu 2 minut. Jak za pomocą tych klepsydr mama może odliczyć </a:t>
            </a:r>
            <a:r>
              <a:rPr lang="pl-P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 minuty </a:t>
            </a:r>
            <a:r>
              <a:rPr lang="pl-PL" sz="4000" dirty="0">
                <a:latin typeface="Arial" panose="020B0604020202020204" pitchFamily="34" charset="0"/>
                <a:cs typeface="Arial" panose="020B0604020202020204" pitchFamily="34" charset="0"/>
              </a:rPr>
              <a:t>potrzebne do ugotowania jajka?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5F78-4171-4681-A5F3-B71D43BC1811}" type="slidenum">
              <a:rPr lang="pl-PL" sz="2000" b="1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BEZPIECZEŃSTWO W SIECI</Template>
  <TotalTime>191</TotalTime>
  <Words>326</Words>
  <Application>Microsoft Office PowerPoint</Application>
  <PresentationFormat>Pokaz na ekranie (4:3)</PresentationFormat>
  <Paragraphs>62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Przepływ</vt:lpstr>
      <vt:lpstr>Rozwijanie myślenia matematycznego</vt:lpstr>
      <vt:lpstr>Zadanie 1.</vt:lpstr>
      <vt:lpstr>Zadanie 2.</vt:lpstr>
      <vt:lpstr>Zadanie 3.</vt:lpstr>
      <vt:lpstr>Zadanie 4.</vt:lpstr>
      <vt:lpstr>Zadanie 5.</vt:lpstr>
      <vt:lpstr>Zadanie 6.</vt:lpstr>
      <vt:lpstr>Zadanie 7.</vt:lpstr>
      <vt:lpstr>Zadanie 8.</vt:lpstr>
      <vt:lpstr>Zadanie 9.</vt:lpstr>
      <vt:lpstr>Zadanie 10.</vt:lpstr>
      <vt:lpstr>Zadanie 11.</vt:lpstr>
      <vt:lpstr>Zadanie 12.</vt:lpstr>
      <vt:lpstr>Zadanie 13.</vt:lpstr>
      <vt:lpstr>Zadanie 14.</vt:lpstr>
      <vt:lpstr>Zadanie 15.</vt:lpstr>
      <vt:lpstr>Zadanie 16.</vt:lpstr>
      <vt:lpstr>Zadanie 17.</vt:lpstr>
      <vt:lpstr>Zadanie 18.</vt:lpstr>
      <vt:lpstr>Zadanie 19.</vt:lpstr>
      <vt:lpstr>Zadanie 20.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Sylwia</dc:creator>
  <cp:lastModifiedBy>Sylwia</cp:lastModifiedBy>
  <cp:revision>40</cp:revision>
  <dcterms:created xsi:type="dcterms:W3CDTF">2015-05-27T14:57:25Z</dcterms:created>
  <dcterms:modified xsi:type="dcterms:W3CDTF">2015-05-27T18:18:37Z</dcterms:modified>
</cp:coreProperties>
</file>