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72" r:id="rId1"/>
  </p:sldMasterIdLst>
  <p:notesMasterIdLst>
    <p:notesMasterId r:id="rId22"/>
  </p:notesMasterIdLst>
  <p:sldIdLst>
    <p:sldId id="256" r:id="rId2"/>
    <p:sldId id="269" r:id="rId3"/>
    <p:sldId id="259" r:id="rId4"/>
    <p:sldId id="270" r:id="rId5"/>
    <p:sldId id="274" r:id="rId6"/>
    <p:sldId id="271" r:id="rId7"/>
    <p:sldId id="272" r:id="rId8"/>
    <p:sldId id="268" r:id="rId9"/>
    <p:sldId id="260" r:id="rId10"/>
    <p:sldId id="275" r:id="rId11"/>
    <p:sldId id="276" r:id="rId12"/>
    <p:sldId id="261" r:id="rId13"/>
    <p:sldId id="262" r:id="rId14"/>
    <p:sldId id="263" r:id="rId15"/>
    <p:sldId id="264" r:id="rId16"/>
    <p:sldId id="265" r:id="rId17"/>
    <p:sldId id="266" r:id="rId18"/>
    <p:sldId id="277" r:id="rId19"/>
    <p:sldId id="267" r:id="rId20"/>
    <p:sldId id="273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2" autoAdjust="0"/>
    <p:restoredTop sz="94660"/>
  </p:normalViewPr>
  <p:slideViewPr>
    <p:cSldViewPr>
      <p:cViewPr varScale="1">
        <p:scale>
          <a:sx n="69" d="100"/>
          <a:sy n="69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1D062-AE99-4887-8938-33A986505823}" type="datetimeFigureOut">
              <a:rPr lang="pl-PL" smtClean="0"/>
              <a:t>2015-06-09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921DE-CC60-4658-91D4-E2EB4DD70A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3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2D-9288-4DD7-86DA-2C98F98C7A21}" type="datetime1">
              <a:rPr lang="pl-PL" smtClean="0"/>
              <a:t>2015-06-09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4B3E-77C7-4535-9E62-9F755B9CF286}" type="datetime1">
              <a:rPr lang="pl-PL" smtClean="0"/>
              <a:t>2015-06-09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08DE-B89D-4DDD-9593-CAAB790F9D01}" type="datetime1">
              <a:rPr lang="pl-PL" smtClean="0"/>
              <a:t>2015-06-09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75E-F266-452F-B02D-D56BD2F2FF13}" type="datetime1">
              <a:rPr lang="pl-PL" smtClean="0"/>
              <a:t>2015-06-09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A4FC-B743-4972-8CFE-05DA36AA45A9}" type="datetime1">
              <a:rPr lang="pl-PL" smtClean="0"/>
              <a:t>2015-06-09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9EB3-92D6-4EE7-9F58-16227EBEBE69}" type="datetime1">
              <a:rPr lang="pl-PL" smtClean="0"/>
              <a:t>2015-06-09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CAF5-BCAF-4BB1-9609-B33450173203}" type="datetime1">
              <a:rPr lang="pl-PL" smtClean="0"/>
              <a:t>2015-06-09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D26-1374-472F-9CD9-84FD0FF0A131}" type="datetime1">
              <a:rPr lang="pl-PL" smtClean="0"/>
              <a:t>2015-06-09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FF88-913D-43C6-91A4-084542E191BE}" type="datetime1">
              <a:rPr lang="pl-PL" smtClean="0"/>
              <a:t>2015-06-09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9A3B-5F69-4518-B83F-B8F244EFFA5B}" type="datetime1">
              <a:rPr lang="pl-PL" smtClean="0"/>
              <a:t>2015-06-09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2CE7-48EB-4973-9184-8FE703756138}" type="datetime1">
              <a:rPr lang="pl-PL" smtClean="0"/>
              <a:t>2015-06-09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0B27E8-01B2-4FD1-8094-659993494053}" type="datetime1">
              <a:rPr lang="pl-PL" smtClean="0"/>
              <a:t>2015-06-09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646176" y="1440000"/>
            <a:ext cx="7851648" cy="2066528"/>
          </a:xfrm>
        </p:spPr>
        <p:txBody>
          <a:bodyPr rIns="0" anchor="ctr" anchorCtr="0">
            <a:noAutofit/>
          </a:bodyPr>
          <a:lstStyle/>
          <a:p>
            <a:pPr algn="ctr"/>
            <a:r>
              <a:rPr lang="pl-PL" sz="6600" dirty="0" smtClean="0"/>
              <a:t>ZADANIA TEKSTOWE</a:t>
            </a:r>
            <a:br>
              <a:rPr lang="pl-PL" sz="6600" dirty="0" smtClean="0"/>
            </a:br>
            <a:r>
              <a:rPr lang="pl-PL" sz="6600" dirty="0" smtClean="0"/>
              <a:t>RACHUNEK PISEMNY</a:t>
            </a:r>
            <a:endParaRPr lang="pl-PL" sz="6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00" y="3042000"/>
            <a:ext cx="5342401" cy="38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1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9.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Samochód terenowy zużywa 27 litrów benzyny na 100 kilometrów. Ile litrów benzyny zużyje on na przejechanie 2500 kilometrów?</a:t>
            </a:r>
            <a:endParaRPr lang="pl-PL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10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5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10.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Uczniowie z Wrocławia wzięli udział w zawodach sportowych. W zawodach uczestniczyło 16 osiemnastoosobowych reprezentacji szkół. Ilu było wszystkich zawodników?</a:t>
            </a:r>
            <a:endParaRPr lang="pl-PL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11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1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11.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1978 roku Mirosław Hermaszewski, jako pierwszy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 jedyny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polski kosmonauta, odbył lot w kosmos. Ile lat temu miało miejsce to historyczne wydarzenie?</a:t>
            </a:r>
            <a:endParaRPr lang="pl-PL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12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12.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Dwuosobowa ławka szkolna kosztuje 132 zł, a krzesło 95 zł. Ile złotych należy zapłacić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za wyposażenie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ławki i krzesła sali lekcyjnej dla 30 uczniów?</a:t>
            </a:r>
            <a:endParaRPr lang="pl-PL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13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13.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ciągu jednego dnia pewne przedsiębiorstwo zużywa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13 000 litrów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wody.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Ile litrów wody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zużyje w ciągu dwóch tygodni?</a:t>
            </a:r>
            <a:endParaRPr lang="pl-PL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14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14.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defiladzie brało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udział 2 488 sportowców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idących ósemkami. Ile było ósemek?</a:t>
            </a:r>
            <a:endParaRPr lang="pl-PL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15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15.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Ile godzin ma rok zwykły?</a:t>
            </a:r>
            <a:endParaRPr lang="pl-PL" sz="4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16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16.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piekarni jest 24 000 kg mąki. Codziennie piekarnia zużywa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300 kg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mąki. Na ile dni wystarczy tego zapasu mąki?</a:t>
            </a:r>
            <a:endParaRPr lang="pl-PL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17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17.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opakowaniu znajduje się 12 flamastrów.</a:t>
            </a:r>
          </a:p>
          <a:p>
            <a:pPr marL="648000" indent="-648000">
              <a:spcBef>
                <a:spcPts val="0"/>
              </a:spcBef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Ile flamastrów jest w 15 takich opakowaniach?</a:t>
            </a:r>
          </a:p>
          <a:p>
            <a:pPr marL="648000" indent="-648000">
              <a:spcBef>
                <a:spcPts val="0"/>
              </a:spcBef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pl-PL" sz="4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Ile takich opakowań trzeba rozpakować, żeby mieć 276 flamastrów?</a:t>
            </a:r>
            <a:endParaRPr lang="pl-PL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18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18.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konkursie matematycznym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KANGUR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2007 r. w kategorii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Maluch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brało udział 98 303 uczniów, a w 2006 r. o 5 492 uczniów mniej. Ilu uczniów tej kategorii uczestniczyło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 konkursie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2006 roku?</a:t>
            </a:r>
            <a:endParaRPr lang="pl-PL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19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Zabawki pakowano po 12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sztuk do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jednego pudełka. Zapakowano dziewięć pełnych pudełek i jeszcze zostało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 zabawek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. Ile było wszystkich zabawek?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19.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pięciu identycznych dużych pojemnikach mieści się 3425 litrów benzyny, a w dziewięciu identycznych małych pojemnikach – 3906 litrów. O ile litrów benzyny więcej mieści się w dużym pojemniku niż w małym?</a:t>
            </a:r>
            <a:endParaRPr lang="pl-PL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20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 siedmiu identycznych kartonach mieści się 175 opakowań kefiru. Ile opakowań mieści się w jednym kartonie?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3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Osiem skrzynek z jabłkami waży 224 kilogramy. Każda skrzynka waży tyle samo. Ile waży sześć takich skrzynek?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4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5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4.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 kinie jest 16 rzędów foteli, po 24 fotele w rzędzie. Ile jest miejsc w tym kinie?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5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5.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Pralka kupowana na raty kosztuje 714 złotych. Należność trzeba spłacić w sześciu równych ratach. Jaka jest wysokość jednej raty?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6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6.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Telewizor kosztuje 2140 złotych. Przy kupnie na raty należy wpłacić 300 złotych, a resztę w 8 równych ratach. Jaka będzie wysokość każdej raty?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7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7.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Pewien majsterkowicz miał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32 pudełka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, a w każdym pudełku znajdowało się 60</a:t>
            </a:r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gwoździ.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Ile gwoździ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miał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ten majsterkowicz?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8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8.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Stojak na 5 rowerów kosztuje 308 zł. Do szkoły 65 uczniów przyjeżdża rowerami. Ile trzeba zapłacić za stojaki na rowery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dla tych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uczniów?</a:t>
            </a:r>
            <a:endParaRPr lang="pl-PL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9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38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FFFF00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1051</TotalTime>
  <Words>318</Words>
  <Application>Microsoft Office PowerPoint</Application>
  <PresentationFormat>Pokaz na ekranie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Przepływ</vt:lpstr>
      <vt:lpstr>ZADANIA TEKSTOWE RACHUNEK PISEMNY</vt:lpstr>
      <vt:lpstr>ZADANIE 1.</vt:lpstr>
      <vt:lpstr>ZADANIE 2.</vt:lpstr>
      <vt:lpstr>ZADANIE 3.</vt:lpstr>
      <vt:lpstr>ZADANIE 4.</vt:lpstr>
      <vt:lpstr>ZADANIE 5.</vt:lpstr>
      <vt:lpstr>ZADANIE 6.</vt:lpstr>
      <vt:lpstr>ZADANIE 7.</vt:lpstr>
      <vt:lpstr>ZADANIE 8.</vt:lpstr>
      <vt:lpstr>ZADANIE 9.</vt:lpstr>
      <vt:lpstr>ZADANIE 10.</vt:lpstr>
      <vt:lpstr>ZADANIE 11.</vt:lpstr>
      <vt:lpstr>ZADANIE 12.</vt:lpstr>
      <vt:lpstr>ZADANIE 13.</vt:lpstr>
      <vt:lpstr>ZADANIE 14.</vt:lpstr>
      <vt:lpstr>ZADANIE 15.</vt:lpstr>
      <vt:lpstr>ZADANIE 16.</vt:lpstr>
      <vt:lpstr>ZADANIE 17.</vt:lpstr>
      <vt:lpstr>ZADANIE 18.</vt:lpstr>
      <vt:lpstr>ZADANIE 19.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</dc:creator>
  <cp:lastModifiedBy>Sylwia</cp:lastModifiedBy>
  <cp:revision>317</cp:revision>
  <dcterms:created xsi:type="dcterms:W3CDTF">2013-11-19T20:53:37Z</dcterms:created>
  <dcterms:modified xsi:type="dcterms:W3CDTF">2015-06-09T15:57:04Z</dcterms:modified>
</cp:coreProperties>
</file>